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715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80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2454f2e498_0_25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2454f2e49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45c2eeefc_0_12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245c2eeef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45c2eeefc_0_20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245c2eeef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245c2eeefc_0_23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245c2eeef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245c2eeefc_0_26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245c2eeefc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45c2eeefc_0_29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245c2eeefc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245c2eeefc_0_32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245c2eeefc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45c2eeefc_0_35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245c2eeefc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245c2eeefc_0_38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245c2eeefc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245c2eeefc_0_41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245c2eeefc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2454f2e498_0_28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2454f2e49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245c2eeefc_0_44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245c2eeefc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2454f2e498_0_2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2454f2e49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2454f2e498_0_7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2454f2e49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2454f2e498_0_10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2454f2e49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2454f2e498_0_13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2454f2e49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2454f2e498_0_16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2454f2e49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2454f2e498_0_19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2454f2e49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2454f2e498_0_22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2454f2e49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827306"/>
            <a:ext cx="8520600" cy="228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3149028"/>
            <a:ext cx="8520600" cy="8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229028"/>
            <a:ext cx="8520600" cy="218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502472"/>
            <a:ext cx="8520600" cy="14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389833"/>
            <a:ext cx="8520600" cy="9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280528"/>
            <a:ext cx="8520600" cy="3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280528"/>
            <a:ext cx="3999900" cy="3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280528"/>
            <a:ext cx="3999900" cy="3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617333"/>
            <a:ext cx="2808000" cy="8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544000"/>
            <a:ext cx="2808000" cy="35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500167"/>
            <a:ext cx="6367800" cy="454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39"/>
            <a:ext cx="4572000" cy="5715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370194"/>
            <a:ext cx="4045200" cy="164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3114528"/>
            <a:ext cx="4045200" cy="13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804528"/>
            <a:ext cx="3837000" cy="410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700639"/>
            <a:ext cx="5998800" cy="67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80528"/>
            <a:ext cx="8520600" cy="3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2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Relationship Id="rId4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Relationship Id="rId5" Type="http://schemas.openxmlformats.org/officeDocument/2006/relationships/image" Target="../media/image3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png"/><Relationship Id="rId4" Type="http://schemas.openxmlformats.org/officeDocument/2006/relationships/image" Target="../media/image2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Relationship Id="rId4" Type="http://schemas.openxmlformats.org/officeDocument/2006/relationships/image" Target="../media/image2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5.png"/><Relationship Id="rId4" Type="http://schemas.openxmlformats.org/officeDocument/2006/relationships/image" Target="../media/image2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81300"/>
            <a:ext cx="8839204" cy="38110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602850"/>
            <a:ext cx="8839204" cy="5092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518688"/>
            <a:ext cx="8839204" cy="677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8625" y="3435300"/>
            <a:ext cx="1452051" cy="2051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635225"/>
            <a:ext cx="8839204" cy="44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328788"/>
            <a:ext cx="8839204" cy="105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5550" y="3263487"/>
            <a:ext cx="2008175" cy="20239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330950"/>
            <a:ext cx="8839204" cy="1053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18575" y="631925"/>
            <a:ext cx="1662624" cy="113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676225"/>
            <a:ext cx="8839204" cy="3625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191170"/>
            <a:ext cx="1774711" cy="23714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559700"/>
            <a:ext cx="8839204" cy="5956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8875" y="514025"/>
            <a:ext cx="1410875" cy="1380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6850" y="3985350"/>
            <a:ext cx="1962225" cy="149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689175"/>
            <a:ext cx="8839204" cy="336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6900" y="395400"/>
            <a:ext cx="3345126" cy="1617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682700"/>
            <a:ext cx="8839204" cy="349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750" y="102175"/>
            <a:ext cx="1696850" cy="239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488475"/>
            <a:ext cx="8839204" cy="7380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9675" y="3292439"/>
            <a:ext cx="2156644" cy="2183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633063"/>
            <a:ext cx="8839204" cy="4488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87750" y="62900"/>
            <a:ext cx="1707975" cy="2413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674075"/>
            <a:ext cx="8839204" cy="3668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617963"/>
            <a:ext cx="8839204" cy="4790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449638"/>
            <a:ext cx="8839204" cy="815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639538"/>
            <a:ext cx="8839204" cy="4359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430213"/>
            <a:ext cx="8839204" cy="8545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397850"/>
            <a:ext cx="8839204" cy="919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10100"/>
            <a:ext cx="8839204" cy="12948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475538"/>
            <a:ext cx="8839204" cy="763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